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FFBD9C-8892-4A56-8D53-0CCDD665EF21}" v="20" dt="2023-06-14T12:24:22.8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55" autoAdjust="0"/>
    <p:restoredTop sz="94660"/>
  </p:normalViewPr>
  <p:slideViewPr>
    <p:cSldViewPr snapToGrid="0">
      <p:cViewPr>
        <p:scale>
          <a:sx n="208" d="100"/>
          <a:sy n="208" d="100"/>
        </p:scale>
        <p:origin x="-882" y="-53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93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9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97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06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06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118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45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08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76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4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181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D3A76-A31B-46A0-AE43-6AEEB518B98E}" type="datetimeFigureOut">
              <a:rPr lang="fr-FR" smtClean="0"/>
              <a:t>07/08/2023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7F84C-28BF-461D-B451-DC323FB34D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7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FA67BBE6-1AF7-DFAA-C8B1-2596B9CA650A}"/>
              </a:ext>
            </a:extLst>
          </p:cNvPr>
          <p:cNvSpPr txBox="1"/>
          <p:nvPr/>
        </p:nvSpPr>
        <p:spPr>
          <a:xfrm>
            <a:off x="4917479" y="8363266"/>
            <a:ext cx="1621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Non-cropped WB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642137-527C-1113-2190-BE053B5FF0C7}"/>
              </a:ext>
            </a:extLst>
          </p:cNvPr>
          <p:cNvSpPr txBox="1"/>
          <p:nvPr/>
        </p:nvSpPr>
        <p:spPr>
          <a:xfrm>
            <a:off x="4687104" y="8636450"/>
            <a:ext cx="21077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FN is poorly visible in this exposure as the membrane was subsequently washed and stained for HSP90 and SAM68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4" t="8685" r="7184" b="24259"/>
          <a:stretch/>
        </p:blipFill>
        <p:spPr>
          <a:xfrm>
            <a:off x="595366" y="6472071"/>
            <a:ext cx="3991620" cy="323213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E0A1B0-3A8C-4455-C9A3-6C5793A08A99}"/>
              </a:ext>
            </a:extLst>
          </p:cNvPr>
          <p:cNvSpPr txBox="1"/>
          <p:nvPr/>
        </p:nvSpPr>
        <p:spPr>
          <a:xfrm>
            <a:off x="4518691" y="7405224"/>
            <a:ext cx="1488497" cy="28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non specific band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434119" y="6163172"/>
            <a:ext cx="3067027" cy="781875"/>
            <a:chOff x="-2010120" y="4284134"/>
            <a:chExt cx="3361415" cy="85692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-1596251" y="4822475"/>
              <a:ext cx="863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siS68-1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-1177481" y="4820550"/>
              <a:ext cx="8709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siS68-2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-1980333" y="4833283"/>
              <a:ext cx="8200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siCTRL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72481" y="4794845"/>
              <a:ext cx="8632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siS68-1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480340" y="4807306"/>
              <a:ext cx="8709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siS68-2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B3C4C6D-9687-CC3E-9BB8-76228BF52150}"/>
                </a:ext>
              </a:extLst>
            </p:cNvPr>
            <p:cNvSpPr txBox="1"/>
            <p:nvPr/>
          </p:nvSpPr>
          <p:spPr>
            <a:xfrm rot="19800000">
              <a:off x="-372514" y="4833282"/>
              <a:ext cx="8200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siCTRL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EB06EE9-58F0-3EC3-796D-DC2C7B6CE806}"/>
                </a:ext>
              </a:extLst>
            </p:cNvPr>
            <p:cNvSpPr txBox="1"/>
            <p:nvPr/>
          </p:nvSpPr>
          <p:spPr>
            <a:xfrm>
              <a:off x="-2010120" y="4284134"/>
              <a:ext cx="1440931" cy="338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Replicate 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EB06EE9-58F0-3EC3-796D-DC2C7B6CE806}"/>
                </a:ext>
              </a:extLst>
            </p:cNvPr>
            <p:cNvSpPr txBox="1"/>
            <p:nvPr/>
          </p:nvSpPr>
          <p:spPr>
            <a:xfrm>
              <a:off x="-326901" y="4284134"/>
              <a:ext cx="1440931" cy="338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Replicate 5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21E348B-D407-253E-8008-0EC21FBD70BA}"/>
              </a:ext>
            </a:extLst>
          </p:cNvPr>
          <p:cNvSpPr txBox="1"/>
          <p:nvPr/>
        </p:nvSpPr>
        <p:spPr>
          <a:xfrm>
            <a:off x="4518691" y="7026797"/>
            <a:ext cx="449605" cy="28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E4C8B1-8CB6-C178-1863-3CAA4A704F48}"/>
              </a:ext>
            </a:extLst>
          </p:cNvPr>
          <p:cNvSpPr txBox="1"/>
          <p:nvPr/>
        </p:nvSpPr>
        <p:spPr>
          <a:xfrm>
            <a:off x="4518691" y="7675274"/>
            <a:ext cx="695227" cy="28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3BAA02E-CA09-53B0-4CA5-3E9B82F1624E}"/>
              </a:ext>
            </a:extLst>
          </p:cNvPr>
          <p:cNvSpPr txBox="1"/>
          <p:nvPr/>
        </p:nvSpPr>
        <p:spPr>
          <a:xfrm>
            <a:off x="4518691" y="8026481"/>
            <a:ext cx="736242" cy="28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SAM68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9374235-3249-6999-27A2-F6E75E7234D9}"/>
              </a:ext>
            </a:extLst>
          </p:cNvPr>
          <p:cNvSpPr txBox="1"/>
          <p:nvPr/>
        </p:nvSpPr>
        <p:spPr>
          <a:xfrm>
            <a:off x="423254" y="504258"/>
            <a:ext cx="3328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Figure 5-source data 2 (Figure 5D)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639" y="171570"/>
            <a:ext cx="1624420" cy="203553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CDC125D-BC9B-2E1B-D62E-5401E731BA16}"/>
              </a:ext>
            </a:extLst>
          </p:cNvPr>
          <p:cNvGrpSpPr/>
          <p:nvPr/>
        </p:nvGrpSpPr>
        <p:grpSpPr>
          <a:xfrm>
            <a:off x="750103" y="1737666"/>
            <a:ext cx="6175863" cy="4317269"/>
            <a:chOff x="130415" y="1875390"/>
            <a:chExt cx="6175863" cy="431726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5171EF-5ACB-9C44-830A-3803412D3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415" y="3053086"/>
              <a:ext cx="5549471" cy="1161517"/>
            </a:xfrm>
            <a:prstGeom prst="rect">
              <a:avLst/>
            </a:prstGeom>
          </p:spPr>
        </p:pic>
        <p:grpSp>
          <p:nvGrpSpPr>
            <p:cNvPr id="56" name="Group 55"/>
            <p:cNvGrpSpPr/>
            <p:nvPr/>
          </p:nvGrpSpPr>
          <p:grpSpPr>
            <a:xfrm>
              <a:off x="152265" y="1875390"/>
              <a:ext cx="6154013" cy="3735973"/>
              <a:chOff x="168847" y="591273"/>
              <a:chExt cx="7991676" cy="4851579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9374235-3249-6999-27A2-F6E75E7234D9}"/>
                  </a:ext>
                </a:extLst>
              </p:cNvPr>
              <p:cNvSpPr txBox="1"/>
              <p:nvPr/>
            </p:nvSpPr>
            <p:spPr>
              <a:xfrm>
                <a:off x="2071340" y="591273"/>
                <a:ext cx="2159000" cy="399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Cropped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WBs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01C7CA-3BBD-97AA-3FF0-2FC59979C623}"/>
                  </a:ext>
                </a:extLst>
              </p:cNvPr>
              <p:cNvSpPr txBox="1"/>
              <p:nvPr/>
            </p:nvSpPr>
            <p:spPr>
              <a:xfrm>
                <a:off x="5615865" y="1260549"/>
                <a:ext cx="1650231" cy="399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Replicate 3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911016" y="1697261"/>
                <a:ext cx="1075576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siS68-1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1602040" y="1663753"/>
                <a:ext cx="1085167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siS68-2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168847" y="1728977"/>
                <a:ext cx="1021708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3663596" y="1732337"/>
                <a:ext cx="1075575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siS68-1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4426115" y="1707140"/>
                <a:ext cx="1085167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siS68-2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3026383" y="1759645"/>
                <a:ext cx="1021708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B06EE9-58F0-3EC3-796D-DC2C7B6CE806}"/>
                  </a:ext>
                </a:extLst>
              </p:cNvPr>
              <p:cNvSpPr txBox="1"/>
              <p:nvPr/>
            </p:nvSpPr>
            <p:spPr>
              <a:xfrm>
                <a:off x="708302" y="1261118"/>
                <a:ext cx="1493938" cy="399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Replicate 1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B06EE9-58F0-3EC3-796D-DC2C7B6CE806}"/>
                  </a:ext>
                </a:extLst>
              </p:cNvPr>
              <p:cNvSpPr txBox="1"/>
              <p:nvPr/>
            </p:nvSpPr>
            <p:spPr>
              <a:xfrm>
                <a:off x="3534344" y="1260549"/>
                <a:ext cx="1493938" cy="399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Replicate 2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21E348B-D407-253E-8008-0EC21FBD70BA}"/>
                  </a:ext>
                </a:extLst>
              </p:cNvPr>
              <p:cNvSpPr txBox="1"/>
              <p:nvPr/>
            </p:nvSpPr>
            <p:spPr>
              <a:xfrm>
                <a:off x="7347035" y="2656039"/>
                <a:ext cx="586055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FN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EE4C8B1-8CB6-C178-1863-3CAA4A704F48}"/>
                  </a:ext>
                </a:extLst>
              </p:cNvPr>
              <p:cNvSpPr txBox="1"/>
              <p:nvPr/>
            </p:nvSpPr>
            <p:spPr>
              <a:xfrm>
                <a:off x="7259281" y="4123282"/>
                <a:ext cx="901242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HSP90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3BAA02E-CA09-53B0-4CA5-3E9B82F1624E}"/>
                  </a:ext>
                </a:extLst>
              </p:cNvPr>
              <p:cNvSpPr txBox="1"/>
              <p:nvPr/>
            </p:nvSpPr>
            <p:spPr>
              <a:xfrm>
                <a:off x="7220636" y="5083138"/>
                <a:ext cx="901242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SAM68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5838974" y="1730335"/>
                <a:ext cx="961826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siS68-1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6482371" y="1756503"/>
                <a:ext cx="970403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siS68-2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B3C4C6D-9687-CC3E-9BB8-76228BF52150}"/>
                  </a:ext>
                </a:extLst>
              </p:cNvPr>
              <p:cNvSpPr txBox="1"/>
              <p:nvPr/>
            </p:nvSpPr>
            <p:spPr>
              <a:xfrm rot="19800000">
                <a:off x="5091601" y="1746004"/>
                <a:ext cx="913655" cy="359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siCTRL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2177B41-2E23-05B9-49AE-27D5C2D4A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5718" y="4101038"/>
              <a:ext cx="5506315" cy="2091621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D67FC77-2229-051B-CBA4-980151F671BE}"/>
              </a:ext>
            </a:extLst>
          </p:cNvPr>
          <p:cNvSpPr/>
          <p:nvPr/>
        </p:nvSpPr>
        <p:spPr>
          <a:xfrm>
            <a:off x="766737" y="3092895"/>
            <a:ext cx="1776949" cy="7509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9D7C57-BC6C-9A1F-82CE-83529CDCEF90}"/>
              </a:ext>
            </a:extLst>
          </p:cNvPr>
          <p:cNvSpPr/>
          <p:nvPr/>
        </p:nvSpPr>
        <p:spPr>
          <a:xfrm>
            <a:off x="766737" y="4128931"/>
            <a:ext cx="1776949" cy="75098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1E1191-8ACB-49C3-A4A6-278B5F0889AB}"/>
              </a:ext>
            </a:extLst>
          </p:cNvPr>
          <p:cNvSpPr txBox="1"/>
          <p:nvPr/>
        </p:nvSpPr>
        <p:spPr>
          <a:xfrm>
            <a:off x="148228" y="4279079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100 -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D7BB85F-B81A-4038-B955-6C01A43D23FE}"/>
              </a:ext>
            </a:extLst>
          </p:cNvPr>
          <p:cNvSpPr txBox="1"/>
          <p:nvPr/>
        </p:nvSpPr>
        <p:spPr>
          <a:xfrm>
            <a:off x="260578" y="4879134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70 -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6EFE866-EFD9-453E-BAE9-357C3659EE36}"/>
              </a:ext>
            </a:extLst>
          </p:cNvPr>
          <p:cNvSpPr txBox="1"/>
          <p:nvPr/>
        </p:nvSpPr>
        <p:spPr>
          <a:xfrm>
            <a:off x="148676" y="3248673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300 -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6ED07C-7226-4737-BC2B-B1333C5A40D9}"/>
              </a:ext>
            </a:extLst>
          </p:cNvPr>
          <p:cNvSpPr txBox="1"/>
          <p:nvPr/>
        </p:nvSpPr>
        <p:spPr>
          <a:xfrm>
            <a:off x="162748" y="2596462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kDa</a:t>
            </a:r>
            <a:endParaRPr lang="en-GB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ADFDFA5-DFAC-48F2-9C4C-83AAE6CE1FF3}"/>
              </a:ext>
            </a:extLst>
          </p:cNvPr>
          <p:cNvSpPr txBox="1"/>
          <p:nvPr/>
        </p:nvSpPr>
        <p:spPr>
          <a:xfrm>
            <a:off x="838620" y="7617499"/>
            <a:ext cx="1037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100 -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5C4F0D2-E3A1-43C1-B0E5-3D8CC3AAFBC1}"/>
              </a:ext>
            </a:extLst>
          </p:cNvPr>
          <p:cNvSpPr txBox="1"/>
          <p:nvPr/>
        </p:nvSpPr>
        <p:spPr>
          <a:xfrm>
            <a:off x="941440" y="7893389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70 -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5868D13-0421-4C14-AA35-C4D425CC6524}"/>
              </a:ext>
            </a:extLst>
          </p:cNvPr>
          <p:cNvSpPr txBox="1"/>
          <p:nvPr/>
        </p:nvSpPr>
        <p:spPr>
          <a:xfrm>
            <a:off x="820666" y="6932637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300 -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54854AA-EB9C-4549-B2E4-0ED70F186CEE}"/>
              </a:ext>
            </a:extLst>
          </p:cNvPr>
          <p:cNvSpPr txBox="1"/>
          <p:nvPr/>
        </p:nvSpPr>
        <p:spPr>
          <a:xfrm>
            <a:off x="683234" y="6135457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kDa</a:t>
            </a:r>
            <a:endParaRPr lang="en-GB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A69CD35-B84B-447E-92CB-18D959EAF790}"/>
              </a:ext>
            </a:extLst>
          </p:cNvPr>
          <p:cNvSpPr txBox="1"/>
          <p:nvPr/>
        </p:nvSpPr>
        <p:spPr>
          <a:xfrm>
            <a:off x="974001" y="8638829"/>
            <a:ext cx="106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40 -</a:t>
            </a:r>
          </a:p>
        </p:txBody>
      </p:sp>
    </p:spTree>
    <p:extLst>
      <p:ext uri="{BB962C8B-B14F-4D97-AF65-F5344CB8AC3E}">
        <p14:creationId xmlns:p14="http://schemas.microsoft.com/office/powerpoint/2010/main" val="107523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81</Words>
  <Application>Microsoft Office PowerPoint</Application>
  <PresentationFormat>A4 Paper (210x297 mm)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vanobber</dc:creator>
  <cp:lastModifiedBy>vanobber</cp:lastModifiedBy>
  <cp:revision>19</cp:revision>
  <dcterms:created xsi:type="dcterms:W3CDTF">2023-06-14T06:49:43Z</dcterms:created>
  <dcterms:modified xsi:type="dcterms:W3CDTF">2023-08-07T11:01:34Z</dcterms:modified>
</cp:coreProperties>
</file>